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114"/>
    <p:restoredTop sz="94693"/>
  </p:normalViewPr>
  <p:slideViewPr>
    <p:cSldViewPr snapToGrid="0" snapToObjects="1">
      <p:cViewPr>
        <p:scale>
          <a:sx n="89" d="100"/>
          <a:sy n="89" d="100"/>
        </p:scale>
        <p:origin x="2088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7706D-DF0D-514C-A23C-57CEF548D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AD0BD4-74EE-1E4D-93A0-326A7212B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9385D-30F4-2842-BD24-7A79CA383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57E23-1875-A544-BEFB-0AEF02DB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E50590-108E-154E-8E14-09A4D9810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432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B68AB-6E07-8845-9110-3B99770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3B514C-5E93-2E4E-B267-60C0F57EC9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868AA-7E82-DC49-9A00-D4ACBDF4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96A9B-E414-4343-8CDB-9BB68B06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C2569-55E3-134E-8C73-2BFB34CE0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24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532095-B382-E348-9D72-998B3A616A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919D8B-4A21-FB4C-A550-3BB9E95E8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F3319-8407-2A4E-981D-43F299160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01B31-2F5F-F341-BF26-B2F132F497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0471F-74B3-C640-BC26-43D160E7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963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6F9F3-2E72-AC48-AF2C-8FB227BD1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C81A66-E2F2-474E-B35A-0CA9B26A3E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D60E3-1928-FF40-8850-BFB32826C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E64F9-C4A6-AC4C-A3AC-3213EC63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30D8D-C7AE-314D-9E1E-ECE8F4C96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7841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B3802-C9EB-0D48-A956-DA68312E6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0BC3-80FE-A743-975A-AE482FE68F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1B131-45AA-6249-8EFB-BCCC5ECFF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EFA66-09C1-A44C-AD9A-144E43BC3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D0BDA-3C42-254C-AEC3-FB05180C7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68D3A-41EA-5540-855B-98B4EF164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282D-162D-8C48-A995-18892FCC3F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580F17-9394-9F4E-BFDA-B59B6324BB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F26296-5E21-DD42-8977-EADEDA626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0BC6E3-8FDA-1544-A10C-12FB21993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9DEDCF-481A-1449-97AC-66D081DF8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42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928CE-048E-9E4E-AF27-F62FA701C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96DF46-E59B-E342-AD89-37B84F9CF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B7A696-907E-424F-810B-021D285EAD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00BFD7-F570-0F4E-B4CC-3BE61BDBB0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14A40D-AD1B-FD40-95FF-3CF015B37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FDF55-74D8-A645-A546-C360BBEEB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09C4C1-EAFB-5746-91C3-27F63B26E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F6B78B-F2E3-1840-93ED-AB8F0B82F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21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E13D-E708-384B-97BF-8E9BD501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9F479A-47DD-0040-A096-01F0E69E1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E7721-F071-024F-B671-4D4ED855D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C3ECD-186C-4A45-AB0D-8032939726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4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FDDDD5-9481-4847-92D4-6C41A21214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0131F-1E6E-1E4B-95E0-D4DD22D10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14E778-09B3-8E42-B022-71C3586C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153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1829-71FD-4948-9DB0-F82C661D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F575-AAD3-0044-81DB-5E4A3C1556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042B29-5914-3548-AC97-CBF8596464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7CA4FF-C88E-7543-87D2-C3B349A82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281959-28DB-FC44-BBB7-87C67220A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A9340-D34A-D243-902F-22E5A9A9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1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AA021-9257-C54F-A646-CD315655B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3C651B-D1E1-D54A-9F0E-2D532FDD8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52FFCA-49A2-B542-BF81-EC24E03536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846B14-11FF-DF48-92F8-C83B2498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0F928-C643-6841-A6A7-B74C9D09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4D144E-C58D-0044-9777-E41C9F791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70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07D5B9-8DFC-2142-83EB-C40449DE0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6D8F4F-BD8A-504C-9496-54C8563B86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D8B67-8319-8746-BFF7-791747E71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98715-A45E-3046-A6C0-70851B5A4712}" type="datetimeFigureOut">
              <a:rPr lang="en-US" smtClean="0"/>
              <a:t>4/5/22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57AA7A-8E36-6944-B720-868FE8530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656E3C-1697-C04C-A0E5-27D5E807A3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2BDDC-6069-4149-AB5C-B2BBE330B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39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1F81E-6BEF-0540-9472-98F9035C7E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5E37B0-03D6-A24C-8AAE-EB67E27DA9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15ABA86-DDF0-0943-8B4B-132FCB22C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740" y="0"/>
            <a:ext cx="14494791" cy="685800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AD934A-1962-1244-BE0C-CF43BE5AEB9C}"/>
              </a:ext>
            </a:extLst>
          </p:cNvPr>
          <p:cNvSpPr txBox="1"/>
          <p:nvPr/>
        </p:nvSpPr>
        <p:spPr>
          <a:xfrm>
            <a:off x="-500831" y="650575"/>
            <a:ext cx="2647567" cy="169277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"/>
                <a:cs typeface="Arial" panose="020B0604020202020204" pitchFamily="34" charset="0"/>
              </a:rPr>
              <a:t>    Crime</a:t>
            </a:r>
          </a:p>
          <a:p>
            <a:endParaRPr lang="en-US" sz="800" dirty="0">
              <a:latin typeface=""/>
            </a:endParaRPr>
          </a:p>
          <a:p>
            <a:r>
              <a:rPr lang="en-US" sz="800" dirty="0">
                <a:latin typeface=""/>
              </a:rPr>
              <a:t>    Noise                   </a:t>
            </a:r>
            <a:r>
              <a:rPr lang="en-US" sz="800" b="1" dirty="0">
                <a:solidFill>
                  <a:schemeClr val="accent6"/>
                </a:solidFill>
                <a:latin typeface=""/>
              </a:rPr>
              <a:t>78</a:t>
            </a:r>
          </a:p>
          <a:p>
            <a:endParaRPr lang="en-US" sz="800" dirty="0">
              <a:latin typeface=""/>
            </a:endParaRPr>
          </a:p>
          <a:p>
            <a:r>
              <a:rPr lang="en-US" sz="800" dirty="0">
                <a:latin typeface=""/>
              </a:rPr>
              <a:t>    Demographic</a:t>
            </a:r>
          </a:p>
          <a:p>
            <a:endParaRPr lang="en-US" sz="800" dirty="0">
              <a:latin typeface=""/>
            </a:endParaRPr>
          </a:p>
          <a:p>
            <a:endParaRPr lang="en-US" sz="800" dirty="0">
              <a:latin typeface=""/>
            </a:endParaRPr>
          </a:p>
          <a:p>
            <a:endParaRPr lang="en-US" sz="800" dirty="0">
              <a:latin typeface=""/>
            </a:endParaRPr>
          </a:p>
          <a:p>
            <a:r>
              <a:rPr lang="en-US" sz="800" dirty="0">
                <a:latin typeface=""/>
              </a:rPr>
              <a:t>    Average Income  </a:t>
            </a:r>
            <a:r>
              <a:rPr lang="en-US" sz="800" b="1" dirty="0">
                <a:latin typeface=""/>
              </a:rPr>
              <a:t>150,000</a:t>
            </a:r>
          </a:p>
          <a:p>
            <a:endParaRPr lang="en-US" sz="800" dirty="0">
              <a:latin typeface=""/>
            </a:endParaRPr>
          </a:p>
          <a:p>
            <a:r>
              <a:rPr lang="en-US" sz="800" dirty="0">
                <a:latin typeface=""/>
              </a:rPr>
              <a:t>    </a:t>
            </a:r>
            <a:r>
              <a:rPr lang="en-US" sz="800" dirty="0" err="1">
                <a:latin typeface=""/>
              </a:rPr>
              <a:t>Housecreep</a:t>
            </a:r>
            <a:r>
              <a:rPr lang="en-US" sz="800" dirty="0">
                <a:latin typeface=""/>
              </a:rPr>
              <a:t>         </a:t>
            </a:r>
            <a:r>
              <a:rPr lang="en-US" sz="800" b="1" dirty="0">
                <a:latin typeface=""/>
              </a:rPr>
              <a:t>None</a:t>
            </a:r>
          </a:p>
          <a:p>
            <a:endParaRPr lang="en-US" sz="800" dirty="0">
              <a:latin typeface=""/>
            </a:endParaRPr>
          </a:p>
          <a:p>
            <a:r>
              <a:rPr lang="en-US" sz="800" dirty="0">
                <a:latin typeface=""/>
              </a:rPr>
              <a:t>    Rent Price            </a:t>
            </a:r>
            <a:r>
              <a:rPr lang="en-US" sz="800" b="1" dirty="0">
                <a:latin typeface=""/>
              </a:rPr>
              <a:t>2,000/month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620C35-53D1-724A-8111-7E314EDD91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43" r="37556" b="4754"/>
          <a:stretch/>
        </p:blipFill>
        <p:spPr>
          <a:xfrm>
            <a:off x="450513" y="680373"/>
            <a:ext cx="1431638" cy="166484"/>
          </a:xfrm>
          <a:prstGeom prst="rect">
            <a:avLst/>
          </a:prstGeom>
        </p:spPr>
      </p:pic>
      <p:pic>
        <p:nvPicPr>
          <p:cNvPr id="10" name="Graphic 9" descr="Police female with solid fill">
            <a:extLst>
              <a:ext uri="{FF2B5EF4-FFF2-40B4-BE49-F238E27FC236}">
                <a16:creationId xmlns:a16="http://schemas.microsoft.com/office/drawing/2014/main" id="{B1F355D6-BE15-C74B-93C0-F37FBDADA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00831" y="651792"/>
            <a:ext cx="183740" cy="183740"/>
          </a:xfrm>
          <a:prstGeom prst="rect">
            <a:avLst/>
          </a:prstGeom>
        </p:spPr>
      </p:pic>
      <p:pic>
        <p:nvPicPr>
          <p:cNvPr id="12" name="Graphic 11" descr="Deaf with solid fill">
            <a:extLst>
              <a:ext uri="{FF2B5EF4-FFF2-40B4-BE49-F238E27FC236}">
                <a16:creationId xmlns:a16="http://schemas.microsoft.com/office/drawing/2014/main" id="{8239E6A1-1490-CE49-858B-2637C03F3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00831" y="921799"/>
            <a:ext cx="183740" cy="183740"/>
          </a:xfrm>
          <a:prstGeom prst="rect">
            <a:avLst/>
          </a:prstGeom>
        </p:spPr>
      </p:pic>
      <p:pic>
        <p:nvPicPr>
          <p:cNvPr id="14" name="Graphic 13" descr="Users with solid fill">
            <a:extLst>
              <a:ext uri="{FF2B5EF4-FFF2-40B4-BE49-F238E27FC236}">
                <a16:creationId xmlns:a16="http://schemas.microsoft.com/office/drawing/2014/main" id="{2844782E-87FF-064C-AD56-A4C4D8882B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-500832" y="1160079"/>
            <a:ext cx="172941" cy="172941"/>
          </a:xfrm>
          <a:prstGeom prst="rect">
            <a:avLst/>
          </a:prstGeom>
        </p:spPr>
      </p:pic>
      <p:pic>
        <p:nvPicPr>
          <p:cNvPr id="16" name="Graphic 15" descr="Coins with solid fill">
            <a:extLst>
              <a:ext uri="{FF2B5EF4-FFF2-40B4-BE49-F238E27FC236}">
                <a16:creationId xmlns:a16="http://schemas.microsoft.com/office/drawing/2014/main" id="{888211F5-3DB3-1A40-8FAA-D0AFF3565F7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488740" y="1648583"/>
            <a:ext cx="148755" cy="148755"/>
          </a:xfrm>
          <a:prstGeom prst="rect">
            <a:avLst/>
          </a:prstGeom>
        </p:spPr>
      </p:pic>
      <p:pic>
        <p:nvPicPr>
          <p:cNvPr id="18" name="Graphic 17" descr="Ghost with solid fill">
            <a:extLst>
              <a:ext uri="{FF2B5EF4-FFF2-40B4-BE49-F238E27FC236}">
                <a16:creationId xmlns:a16="http://schemas.microsoft.com/office/drawing/2014/main" id="{30C7DDF9-5C91-9748-B2A1-D6655F6AE69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496524" y="1885419"/>
            <a:ext cx="148755" cy="148755"/>
          </a:xfrm>
          <a:prstGeom prst="rect">
            <a:avLst/>
          </a:prstGeom>
        </p:spPr>
      </p:pic>
      <p:pic>
        <p:nvPicPr>
          <p:cNvPr id="20" name="Graphic 19" descr="Supply And Demand with solid fill">
            <a:extLst>
              <a:ext uri="{FF2B5EF4-FFF2-40B4-BE49-F238E27FC236}">
                <a16:creationId xmlns:a16="http://schemas.microsoft.com/office/drawing/2014/main" id="{37959600-2B0C-8A43-9713-49D6DCDF123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500832" y="2122943"/>
            <a:ext cx="153063" cy="153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C8BFEE2-1628-BB4F-9B16-D188ADF4401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0513" y="1171341"/>
            <a:ext cx="1488661" cy="1794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D8F0B56-4A63-F244-99AC-83472CECB8E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50513" y="1383358"/>
            <a:ext cx="1696223" cy="17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82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20</Words>
  <Application>Microsoft Macintosh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Lifu HUANG</dc:creator>
  <cp:lastModifiedBy>Lifu HUANG</cp:lastModifiedBy>
  <cp:revision>2</cp:revision>
  <dcterms:created xsi:type="dcterms:W3CDTF">2022-04-06T00:15:00Z</dcterms:created>
  <dcterms:modified xsi:type="dcterms:W3CDTF">2022-04-06T04:13:07Z</dcterms:modified>
</cp:coreProperties>
</file>